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lnVKtzS3Oo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1200" y="3352800"/>
            <a:ext cx="1524000" cy="1524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4126" y="675442"/>
            <a:ext cx="7428548" cy="2113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00"/>
              </a:lnSpc>
              <a:buNone/>
            </a:pPr>
            <a:r>
              <a:rPr lang="en-US" sz="6650" b="1" spc="-200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Projeto: "Next Badge" - Sprint 1</a:t>
            </a:r>
            <a:endParaRPr lang="en-US" sz="6650" dirty="0"/>
          </a:p>
        </p:txBody>
      </p:sp>
      <p:sp>
        <p:nvSpPr>
          <p:cNvPr id="4" name="Text 1"/>
          <p:cNvSpPr/>
          <p:nvPr/>
        </p:nvSpPr>
        <p:spPr>
          <a:xfrm>
            <a:off x="6344126" y="3156585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Orientador: RODRIGO BOSSINI TAVARES MOREIRA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44126" y="3824168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André Luiz Araújo Carvalho;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44126" y="4491752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Danilo Lopes da Silva;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44126" y="5159335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Gabriel Martins Braulino;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44126" y="5826919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Nathan Domingos Calderon;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44126" y="6494502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spc="-3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Pedro Yoshio Vieira Shibayama.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44126" y="7162086"/>
            <a:ext cx="742854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839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Agradecemos sua atenção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Até a próxima!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0223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spc="-185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Bem-vindos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920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Ao projeto Next Badge, uma iniciativa ambiciosa que visa atingir o objetivo de criar um sistema de armazenamento e gerenciamento de certificações digitais.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644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408878"/>
            <a:ext cx="73402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Contextualização do Projeto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58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Problema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967871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As empresas enfrentam desafios significativos ao validar as habilidades práticas e as soft skills de seus candidatos e funcionários, devido à falta de processos padronizados e confiáveis. Além disso, muitos profissionais não possuem incentivo claro para identificar suas deficiências e buscar melhorias. O processo tradicional de emissão de certificações é frequentemente burocrático, lento e difícil de gerenciar, o que prejudica tanto empresas quanto profissionais em seu desenvolvimento contínuo.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58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Solução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2967871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O sistema proposto oferece uma plataforma integrada para emissão e armazenamento de certificações digitais, simplificando o processo e garantindo segurança e acessibilidade. Para o usuário comum, o sistema disponibiliza testes de soft skills que, com base nos resultados, sugerem cursos específicos para o aprimoramento de competências. Para o usuário empresarial, há a possibilidade de contratação de pacotes personalizados que melhor atendem às suas necessidades, proporcionando flexibilidade e eficiência na gestão de talentos.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6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Benefícios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786420"/>
            <a:ext cx="7556421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plataforma facilita a validação de competências, permitindo que empresas reconheçam e verifiquem facilmente as habilidades de seus colaboradores, aumentando a transparência e a confiança no processo de recrutamento e desenvolvimento. Além disso, incentiva o desenvolvimento pessoal e profissional, promovendo uma cultura de aprendizagem contínua e melhoria. Por fim, ao tornar o processo de emissão, verificação e gestão de certificações mais ágil e eficiente, reduz-se o tempo e os custos envolvidos, beneficiando todos os usuários.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87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Descrição do Projeto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8766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projeto consiste em uma plataforma digital para emissão, armazenamento e gestão de certificações digitais, voltada para indivíduos e empresas. O sistema permite que usuários comuns realizem testes de soft skills, recebam recomendações personalizadas de cursos e acompanhem seu desenvolvimento. Para empresas, oferece a contratação de pacotes personalizados que facilitam a avaliação e o desenvolvimento contínuo de talentos, promovendo um ambiente de aprendizagem eficiente e acessível.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479846" y="21395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Chamada para Vídeo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1884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06547"/>
            <a:ext cx="13042821" cy="228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Conclusão 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913465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projeto visa revolucionar a forma como habilidades são avaliadas, certificadas e desenvolvidas, utilizando certificações digitais para promover o crescimento pessoal e profissional de indivíduos e a eficiência na gestão de talentos para empresas. Com uma plataforma integrada e acessível, facilita a identificação de pontos de melhoria, oferece soluções personalizadas e promove uma cultura de aprendizado contínuo, beneficiando todos os envolvidos no processo.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2024-10-09T16:41:12Z</dcterms:created>
  <dcterms:modified xsi:type="dcterms:W3CDTF">2024-10-09T16:41:12Z</dcterms:modified>
</cp:coreProperties>
</file>